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2"/>
                </a:solidFill>
                <a:latin typeface="Franklin Gothic Medium" pitchFamily="34" charset="0"/>
              </a:rPr>
              <a:t>Microsoft  Office  2013</a:t>
            </a:r>
            <a:endParaRPr lang="en-US" sz="6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7607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®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0198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Managing Your Files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How to Organize Files and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organizes folders and files in a hierarchy file system</a:t>
            </a:r>
          </a:p>
          <a:p>
            <a:r>
              <a:rPr lang="en-US" dirty="0" smtClean="0"/>
              <a:t>Windows stores the important folders and files it needs to turn on the computer it its </a:t>
            </a:r>
            <a:r>
              <a:rPr lang="en-US" b="1" dirty="0">
                <a:solidFill>
                  <a:srgbClr val="20409A"/>
                </a:solidFill>
                <a:latin typeface="+mj-lt"/>
                <a:ea typeface="+mj-ea"/>
                <a:cs typeface="+mj-cs"/>
              </a:rPr>
              <a:t>root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20409A"/>
                </a:solidFill>
                <a:latin typeface="+mj-lt"/>
                <a:ea typeface="+mj-ea"/>
                <a:cs typeface="+mj-cs"/>
              </a:rPr>
              <a:t>directory</a:t>
            </a:r>
            <a:r>
              <a:rPr lang="en-US" dirty="0" smtClean="0"/>
              <a:t> (usually on drive C; the hard disk)</a:t>
            </a:r>
          </a:p>
          <a:p>
            <a:r>
              <a:rPr lang="en-US" dirty="0" smtClean="0"/>
              <a:t>Folders stored within other folders are called </a:t>
            </a:r>
            <a:r>
              <a:rPr lang="en-US" b="1" dirty="0">
                <a:solidFill>
                  <a:srgbClr val="20409A"/>
                </a:solidFill>
                <a:latin typeface="+mj-lt"/>
                <a:ea typeface="+mj-ea"/>
                <a:cs typeface="+mj-cs"/>
              </a:rPr>
              <a:t>subfolders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14060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Organizing folders and files on a hard disk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9199" y="1266990"/>
            <a:ext cx="7182365" cy="46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731164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Files and Folders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1377756"/>
            <a:ext cx="7543800" cy="47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049351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Libraries and Folders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you open Windows Explorer, it shows the contents of the Windows built-in libraries by default</a:t>
            </a:r>
          </a:p>
          <a:p>
            <a:r>
              <a:rPr lang="en-US" sz="2800" dirty="0" smtClean="0"/>
              <a:t>Libraries display similar types of files together, such as documents or pictures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5038" y="3200400"/>
            <a:ext cx="7587472" cy="27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4630057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Your 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file path is a notation that indicates a file’s location on your computer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path has five parts, with each part separated by an arrow button</a:t>
            </a:r>
          </a:p>
          <a:p>
            <a:r>
              <a:rPr lang="en-US" dirty="0" smtClean="0"/>
              <a:t>F: is the removable disk (drive) name</a:t>
            </a:r>
          </a:p>
          <a:p>
            <a:r>
              <a:rPr lang="en-US" dirty="0" smtClean="0"/>
              <a:t>Savvy Traveler is the top-level folder</a:t>
            </a:r>
          </a:p>
          <a:p>
            <a:r>
              <a:rPr lang="en-US" dirty="0" smtClean="0"/>
              <a:t>Marketing is a subfolder</a:t>
            </a:r>
          </a:p>
          <a:p>
            <a:r>
              <a:rPr lang="en-US" dirty="0" smtClean="0"/>
              <a:t>Logo.png is the name of the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2284359"/>
            <a:ext cx="7543800" cy="5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7493490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the FM folder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905000"/>
            <a:ext cx="8089063" cy="287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386559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View in File Explorer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9084" y="1447800"/>
            <a:ext cx="8028383" cy="391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53821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Right-click the file you want to open then point to </a:t>
            </a:r>
            <a:r>
              <a:rPr lang="en-US" sz="2800" b="1" dirty="0" smtClean="0"/>
              <a:t>open with </a:t>
            </a:r>
            <a:r>
              <a:rPr lang="en-US" sz="2800" dirty="0" smtClean="0"/>
              <a:t>on the shortcut menu</a:t>
            </a:r>
          </a:p>
          <a:p>
            <a:r>
              <a:rPr lang="en-US" sz="2800" dirty="0" smtClean="0"/>
              <a:t>Click on the appropriate application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2891" y="2743199"/>
            <a:ext cx="6190909" cy="35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58072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file with Save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the </a:t>
            </a:r>
            <a:r>
              <a:rPr lang="en-US" sz="2800" b="1" dirty="0" smtClean="0"/>
              <a:t>File</a:t>
            </a:r>
            <a:r>
              <a:rPr lang="en-US" sz="2800" dirty="0" smtClean="0"/>
              <a:t> tab then click </a:t>
            </a:r>
            <a:r>
              <a:rPr lang="en-US" sz="2800" b="1" dirty="0" smtClean="0"/>
              <a:t>Save as</a:t>
            </a:r>
            <a:r>
              <a:rPr lang="en-US" sz="2800" dirty="0" smtClean="0"/>
              <a:t> to open the Save as dialog box.</a:t>
            </a:r>
          </a:p>
          <a:p>
            <a:r>
              <a:rPr lang="en-US" sz="2800" dirty="0" smtClean="0"/>
              <a:t>Click in the file name box, type the file name, and then click the </a:t>
            </a:r>
            <a:r>
              <a:rPr lang="en-US" sz="2800" b="1" dirty="0" smtClean="0"/>
              <a:t>Save</a:t>
            </a:r>
            <a:r>
              <a:rPr lang="en-US" sz="2800" dirty="0" smtClean="0"/>
              <a:t>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3200400"/>
            <a:ext cx="6300898" cy="30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4693289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the </a:t>
            </a:r>
            <a:r>
              <a:rPr lang="en-US" sz="2800" b="1" dirty="0" smtClean="0"/>
              <a:t>Home</a:t>
            </a:r>
            <a:r>
              <a:rPr lang="en-US" sz="2800" dirty="0" smtClean="0"/>
              <a:t> tab</a:t>
            </a:r>
          </a:p>
          <a:p>
            <a:r>
              <a:rPr lang="en-US" sz="2800" dirty="0" smtClean="0"/>
              <a:t>In the New group, click the </a:t>
            </a:r>
            <a:r>
              <a:rPr lang="en-US" sz="2800" b="1" dirty="0" smtClean="0"/>
              <a:t>New folder </a:t>
            </a:r>
            <a:r>
              <a:rPr lang="en-US" sz="2800" dirty="0" smtClean="0"/>
              <a:t>button</a:t>
            </a:r>
          </a:p>
          <a:p>
            <a:r>
              <a:rPr lang="en-US" sz="2800" dirty="0" smtClean="0"/>
              <a:t>Type the folder name, and the press the </a:t>
            </a:r>
            <a:r>
              <a:rPr lang="en-US" sz="2800" b="1" dirty="0" smtClean="0"/>
              <a:t>Enter</a:t>
            </a:r>
            <a:r>
              <a:rPr lang="en-US" sz="2800" dirty="0" smtClean="0"/>
              <a:t> key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92711" y="2743200"/>
            <a:ext cx="6784489" cy="34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283212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Explore the differences between Windows 7 and Windows 8</a:t>
            </a:r>
          </a:p>
          <a:p>
            <a:pPr eaLnBrk="1" hangingPunct="1"/>
            <a:r>
              <a:rPr lang="en-US" dirty="0" smtClean="0"/>
              <a:t>Plan the organization of files and folders</a:t>
            </a:r>
          </a:p>
          <a:p>
            <a:pPr eaLnBrk="1" hangingPunct="1"/>
            <a:r>
              <a:rPr lang="en-US" dirty="0" smtClean="0"/>
              <a:t>Use File Explorer to view and manage libraries, folders and files</a:t>
            </a:r>
          </a:p>
          <a:p>
            <a:pPr eaLnBrk="1" hangingPunct="1"/>
            <a:r>
              <a:rPr lang="en-US" dirty="0" smtClean="0"/>
              <a:t>Open and save files</a:t>
            </a:r>
          </a:p>
          <a:p>
            <a:pPr eaLnBrk="1" hangingPunct="1"/>
            <a:r>
              <a:rPr lang="en-US" dirty="0" smtClean="0"/>
              <a:t>Create folders</a:t>
            </a:r>
          </a:p>
          <a:p>
            <a:pPr eaLnBrk="1" hangingPunct="1"/>
            <a:r>
              <a:rPr lang="en-US" dirty="0" smtClean="0"/>
              <a:t>Copy and move files and folders</a:t>
            </a:r>
          </a:p>
          <a:p>
            <a:pPr eaLnBrk="1" hangingPunct="1"/>
            <a:r>
              <a:rPr lang="en-US" dirty="0" smtClean="0"/>
              <a:t>Compress and extract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file by dragging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Point to the file in the right pane, and then press and hold the mouse button</a:t>
            </a:r>
          </a:p>
          <a:p>
            <a:r>
              <a:rPr lang="en-US" sz="2800" dirty="0" smtClean="0"/>
              <a:t>Drag the file to the new folder, and then release the mouse button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4600" y="3048000"/>
            <a:ext cx="5943838" cy="31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171136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file using the Clipboard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Right-click on the file, and then click </a:t>
            </a:r>
            <a:r>
              <a:rPr lang="en-US" sz="2800" b="1" dirty="0" smtClean="0"/>
              <a:t>Cut</a:t>
            </a:r>
            <a:r>
              <a:rPr lang="en-US" sz="2800" dirty="0" smtClean="0"/>
              <a:t> on the shortcut menu</a:t>
            </a:r>
          </a:p>
          <a:p>
            <a:r>
              <a:rPr lang="en-US" sz="2800" dirty="0" smtClean="0"/>
              <a:t>Right-click on the destination file, and then click </a:t>
            </a:r>
            <a:r>
              <a:rPr lang="en-US" sz="2800" b="1" dirty="0" smtClean="0"/>
              <a:t>paste</a:t>
            </a:r>
            <a:r>
              <a:rPr lang="en-US" sz="2800" dirty="0" smtClean="0"/>
              <a:t> on the shortcut menu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90800" y="3082981"/>
            <a:ext cx="5486400" cy="31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533369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a file using the Move to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the file name</a:t>
            </a:r>
          </a:p>
          <a:p>
            <a:r>
              <a:rPr lang="en-US" sz="2800" dirty="0" smtClean="0"/>
              <a:t>On the </a:t>
            </a:r>
            <a:r>
              <a:rPr lang="en-US" sz="2800" b="1" dirty="0" smtClean="0"/>
              <a:t>Home</a:t>
            </a:r>
            <a:r>
              <a:rPr lang="en-US" sz="2800" dirty="0" smtClean="0"/>
              <a:t> tab, in the Organize group, click the </a:t>
            </a:r>
            <a:r>
              <a:rPr lang="en-US" sz="2800" b="1" dirty="0" smtClean="0"/>
              <a:t>Move to </a:t>
            </a:r>
            <a:r>
              <a:rPr lang="en-US" sz="2800" dirty="0" smtClean="0"/>
              <a:t>button, and then click </a:t>
            </a:r>
            <a:r>
              <a:rPr lang="en-US" sz="2800" b="1" dirty="0" smtClean="0"/>
              <a:t>Choose location</a:t>
            </a:r>
            <a:r>
              <a:rPr lang="en-US" sz="2800" dirty="0" smtClean="0"/>
              <a:t> to open the Move items dialog box</a:t>
            </a:r>
          </a:p>
          <a:p>
            <a:r>
              <a:rPr lang="en-US" sz="2800" dirty="0" smtClean="0"/>
              <a:t>Click the destination folder, and then click the </a:t>
            </a:r>
            <a:r>
              <a:rPr lang="en-US" sz="2800" b="1" dirty="0" smtClean="0"/>
              <a:t>Move</a:t>
            </a:r>
            <a:r>
              <a:rPr lang="en-US" sz="2800" dirty="0" smtClean="0"/>
              <a:t> button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3600" y="4038600"/>
            <a:ext cx="6114202" cy="196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55466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multiple files or folders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844" y="1600200"/>
            <a:ext cx="8155362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668998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short cut menu to delete or rename a file or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delete a file or folder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on the file or folder name, and then select </a:t>
            </a:r>
            <a:r>
              <a:rPr lang="en-US" b="1" dirty="0" smtClean="0"/>
              <a:t>delete</a:t>
            </a:r>
            <a:r>
              <a:rPr lang="en-US" dirty="0" smtClean="0"/>
              <a:t> on the short cut menu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Yes</a:t>
            </a:r>
            <a:r>
              <a:rPr lang="en-US" dirty="0" smtClean="0"/>
              <a:t> button to confirm you want to delete the file</a:t>
            </a:r>
          </a:p>
          <a:p>
            <a:r>
              <a:rPr lang="en-US" dirty="0" smtClean="0"/>
              <a:t>To rename a file or folder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on the file or folder name, and then select </a:t>
            </a:r>
            <a:r>
              <a:rPr lang="en-US" b="1" dirty="0" smtClean="0"/>
              <a:t>rename</a:t>
            </a:r>
            <a:r>
              <a:rPr lang="en-US" dirty="0" smtClean="0"/>
              <a:t> on the short cut menu</a:t>
            </a:r>
          </a:p>
          <a:p>
            <a:pPr lvl="1"/>
            <a:r>
              <a:rPr lang="en-US" dirty="0" smtClean="0"/>
              <a:t>Type the new name, and then press the </a:t>
            </a:r>
            <a:r>
              <a:rPr lang="en-US" b="1" dirty="0"/>
              <a:t>E</a:t>
            </a:r>
            <a:r>
              <a:rPr lang="en-US" b="1" dirty="0" smtClean="0"/>
              <a:t>nter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8050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Compressed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compress a file or folder of files so it occupies less space on the disk</a:t>
            </a:r>
          </a:p>
          <a:p>
            <a:r>
              <a:rPr lang="en-US" dirty="0" smtClean="0"/>
              <a:t>If you or your email contacts can send and receive files only up to a certain size, compressing large files might make them small enough to send and receive</a:t>
            </a:r>
          </a:p>
          <a:p>
            <a:r>
              <a:rPr lang="en-US" dirty="0" smtClean="0"/>
              <a:t>When you extract a file, you create an uncompressed copy of the file in a folder you specify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2352519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compress folders and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 the folders or files you want to compress, and then click the </a:t>
            </a:r>
            <a:r>
              <a:rPr lang="en-US" sz="2800" b="1" dirty="0" smtClean="0"/>
              <a:t>Share</a:t>
            </a:r>
            <a:r>
              <a:rPr lang="en-US" sz="2800" dirty="0" smtClean="0"/>
              <a:t> tab on the ribbon</a:t>
            </a:r>
          </a:p>
          <a:p>
            <a:r>
              <a:rPr lang="en-US" sz="2800" dirty="0" smtClean="0"/>
              <a:t>In the Send group, click the </a:t>
            </a:r>
            <a:r>
              <a:rPr lang="en-US" sz="2800" b="1" dirty="0" smtClean="0"/>
              <a:t>Zip</a:t>
            </a:r>
            <a:r>
              <a:rPr lang="en-US" sz="2800" dirty="0" smtClean="0"/>
              <a:t> button</a:t>
            </a:r>
          </a:p>
          <a:p>
            <a:r>
              <a:rPr lang="en-US" sz="2800" dirty="0" smtClean="0"/>
              <a:t>Type the name for the compressed folder, and then press the </a:t>
            </a:r>
            <a:r>
              <a:rPr lang="en-US" sz="2800" b="1" dirty="0" smtClean="0"/>
              <a:t>Enter</a:t>
            </a:r>
            <a:r>
              <a:rPr lang="en-US" sz="2800" dirty="0" smtClean="0"/>
              <a:t> key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89528" y="3657600"/>
            <a:ext cx="7021072" cy="22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4711611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extract the compressed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on the compressed folder, and then click the </a:t>
            </a:r>
            <a:r>
              <a:rPr lang="en-US" sz="2800" b="1" dirty="0" smtClean="0"/>
              <a:t>Compressed Folder Tools Extract </a:t>
            </a:r>
            <a:r>
              <a:rPr lang="en-US" sz="2800" dirty="0" smtClean="0"/>
              <a:t>tab on the ribbon</a:t>
            </a:r>
          </a:p>
          <a:p>
            <a:r>
              <a:rPr lang="en-US" sz="2800" dirty="0" smtClean="0"/>
              <a:t>Click the </a:t>
            </a:r>
            <a:r>
              <a:rPr lang="en-US" sz="2800" b="1" dirty="0" smtClean="0"/>
              <a:t>Extract all </a:t>
            </a:r>
            <a:r>
              <a:rPr lang="en-US" sz="2800" dirty="0" smtClean="0"/>
              <a:t>button, type or select a file path, and then click the </a:t>
            </a:r>
            <a:r>
              <a:rPr lang="en-US" sz="2800" b="1" dirty="0" smtClean="0"/>
              <a:t>Extract</a:t>
            </a:r>
            <a:r>
              <a:rPr lang="en-US" sz="2800" dirty="0" smtClean="0"/>
              <a:t> button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3097191"/>
            <a:ext cx="6553200" cy="30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981103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Windows 7 &amp; Windows 8 – Visual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23106" y="1219200"/>
            <a:ext cx="42977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018226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Windows 7 &amp; Windows 8 – Visual Overview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39365" y="1233487"/>
            <a:ext cx="46672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385930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Windows 7 &amp; Windows 8 </a:t>
            </a:r>
            <a:r>
              <a:rPr lang="en-US" dirty="0" smtClean="0"/>
              <a:t>by Task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26" y="1600200"/>
            <a:ext cx="800332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81664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Windows 7 &amp; Windows 8 </a:t>
            </a:r>
            <a:r>
              <a:rPr lang="en-US" dirty="0" smtClean="0"/>
              <a:t>by Task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656" y="1676400"/>
            <a:ext cx="77413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199"/>
            <a:ext cx="7772400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22484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8 touch and mouse interaction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616" y="1371600"/>
            <a:ext cx="79141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580145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Files and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file, or document, is a collection of data that has a name and is stored in a computer</a:t>
            </a:r>
          </a:p>
          <a:p>
            <a:r>
              <a:rPr lang="en-US" dirty="0" smtClean="0"/>
              <a:t>Disks contain folders that hold documents, or files</a:t>
            </a:r>
          </a:p>
          <a:p>
            <a:pPr lvl="1"/>
            <a:r>
              <a:rPr lang="en-US" dirty="0" smtClean="0"/>
              <a:t>USB drives</a:t>
            </a:r>
          </a:p>
          <a:p>
            <a:pPr lvl="1"/>
            <a:r>
              <a:rPr lang="en-US" dirty="0" smtClean="0"/>
              <a:t>Digital Video discs (DVDs)</a:t>
            </a:r>
          </a:p>
          <a:p>
            <a:pPr lvl="1"/>
            <a:r>
              <a:rPr lang="en-US" dirty="0" smtClean="0"/>
              <a:t>Hard disks</a:t>
            </a:r>
          </a:p>
          <a:p>
            <a:r>
              <a:rPr lang="en-US" dirty="0" smtClean="0"/>
              <a:t>Each drive is assigned a letter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39227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 is like a file cabinet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7405" y="1371600"/>
            <a:ext cx="783761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15002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983</Words>
  <Application>Microsoft Office PowerPoint</Application>
  <PresentationFormat>On-screen Show (4:3)</PresentationFormat>
  <Paragraphs>160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2_Office Theme</vt:lpstr>
      <vt:lpstr> Managing Your Files</vt:lpstr>
      <vt:lpstr>Objectives</vt:lpstr>
      <vt:lpstr>Comparing Windows 7 &amp; Windows 8 – Visual Overview</vt:lpstr>
      <vt:lpstr>Comparing Windows 7 &amp; Windows 8 – Visual Overview cont.</vt:lpstr>
      <vt:lpstr>Comparing Windows 7 &amp; Windows 8 by Task</vt:lpstr>
      <vt:lpstr>Comparing Windows 7 &amp; Windows 8 by Task cont.</vt:lpstr>
      <vt:lpstr>Windows 8 touch and mouse interaction</vt:lpstr>
      <vt:lpstr>Organizing Files and Folders</vt:lpstr>
      <vt:lpstr>The Computer is like a file cabinet</vt:lpstr>
      <vt:lpstr>Understanding How to Organize Files and Folders</vt:lpstr>
      <vt:lpstr>Organizing folders and files on a hard disk</vt:lpstr>
      <vt:lpstr>Exploring Files and Folders</vt:lpstr>
      <vt:lpstr>Using Libraries and Folders</vt:lpstr>
      <vt:lpstr>Navigating to Your Data Files</vt:lpstr>
      <vt:lpstr>Navigating to the FM folder</vt:lpstr>
      <vt:lpstr>Changing the View in File Explorer</vt:lpstr>
      <vt:lpstr>Opening a File</vt:lpstr>
      <vt:lpstr>Saving a file with Save as</vt:lpstr>
      <vt:lpstr>Creating a Folder</vt:lpstr>
      <vt:lpstr>Moving a file by dragging it</vt:lpstr>
      <vt:lpstr>Moving a file using the Clipboard</vt:lpstr>
      <vt:lpstr>Moving a file using the Move to button</vt:lpstr>
      <vt:lpstr>Selecting multiple files or folders</vt:lpstr>
      <vt:lpstr>Using the short cut menu to delete or rename a file or folder</vt:lpstr>
      <vt:lpstr>Working with Compressed Files</vt:lpstr>
      <vt:lpstr>To compress folders and files</vt:lpstr>
      <vt:lpstr>To extract the compressed files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2013-03-28T18:57:26Z</dcterms:created>
  <dcterms:modified xsi:type="dcterms:W3CDTF">2013-03-28T18:57:32Z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